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57335</c:v>
                </c:pt>
                <c:pt idx="1">
                  <c:v>64469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57130</c:v>
                </c:pt>
                <c:pt idx="1">
                  <c:v>63729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234048"/>
        <c:axId val="151235584"/>
      </c:barChart>
      <c:catAx>
        <c:axId val="151234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51235584"/>
        <c:crosses val="autoZero"/>
        <c:auto val="1"/>
        <c:lblAlgn val="ctr"/>
        <c:lblOffset val="100"/>
        <c:noMultiLvlLbl val="0"/>
      </c:catAx>
      <c:valAx>
        <c:axId val="1512355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512340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901027996500436E-2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563.20000000000005</c:v>
                </c:pt>
                <c:pt idx="1">
                  <c:v>1058.02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4463.3</c:v>
                </c:pt>
                <c:pt idx="1">
                  <c:v>13201.89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25157.5</c:v>
                </c:pt>
                <c:pt idx="1">
                  <c:v>24238.7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27151.29</c:v>
                </c:pt>
                <c:pt idx="1">
                  <c:v>25970.09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151512576"/>
        <c:axId val="151514112"/>
      </c:barChart>
      <c:catAx>
        <c:axId val="15151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51514112"/>
        <c:crosses val="autoZero"/>
        <c:auto val="1"/>
        <c:lblAlgn val="ctr"/>
        <c:lblOffset val="100"/>
        <c:tickLblSkip val="1"/>
        <c:noMultiLvlLbl val="0"/>
      </c:catAx>
      <c:valAx>
        <c:axId val="15151411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15151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57335.29</c:v>
                </c:pt>
                <c:pt idx="1">
                  <c:v>64468.7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339776"/>
        <c:axId val="151341312"/>
      </c:lineChart>
      <c:catAx>
        <c:axId val="151339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1341312"/>
        <c:crosses val="autoZero"/>
        <c:auto val="1"/>
        <c:lblAlgn val="ctr"/>
        <c:lblOffset val="100"/>
        <c:noMultiLvlLbl val="0"/>
      </c:catAx>
      <c:valAx>
        <c:axId val="151341312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15133977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37215858088173"/>
          <c:y val="0.12272363186560649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-1.3048653437085745E-2"/>
                  <c:y val="-1.73115883688226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627646475325553E-3"/>
                  <c:y val="-2.072432406658149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562440043449799E-2"/>
                  <c:y val="0.1217365588155685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814223099116651E-2"/>
                  <c:y val="-0.1936611125992390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2509243962636072E-2"/>
                  <c:y val="7.170176180002954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766894373106093E-3"/>
                  <c:y val="3.176024740535247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0.14899999999999999</c:v>
                </c:pt>
                <c:pt idx="1">
                  <c:v>6.0999999999999999E-2</c:v>
                </c:pt>
                <c:pt idx="2">
                  <c:v>0.16500000000000001</c:v>
                </c:pt>
                <c:pt idx="3">
                  <c:v>0.40799999999999997</c:v>
                </c:pt>
                <c:pt idx="4">
                  <c:v>0.2</c:v>
                </c:pt>
                <c:pt idx="5">
                  <c:v>1.7000000000000001E-2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0.2904</cdr:x>
      <cdr:y>0.34053</cdr:y>
    </cdr:from>
    <cdr:to>
      <cdr:x>0.67537</cdr:x>
      <cdr:y>0.737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444287" y="1656184"/>
          <a:ext cx="3240280" cy="192824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0.39306</cdr:x>
      <cdr:y>0.32573</cdr:y>
    </cdr:from>
    <cdr:to>
      <cdr:x>0.82082</cdr:x>
      <cdr:y>0.79279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8373" y="1584176"/>
          <a:ext cx="3600410" cy="2271575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0.44439</cdr:x>
      <cdr:y>0.39975</cdr:y>
    </cdr:from>
    <cdr:to>
      <cdr:x>0.56746</cdr:x>
      <cdr:y>0.48202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740431" y="1944216"/>
          <a:ext cx="103586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+12,4%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0.375</cdr:y>
    </cdr:from>
    <cdr:to>
      <cdr:x>0.43223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14" y="648072"/>
          <a:ext cx="9913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+ 12,4 %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Кукуштанского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7737662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64 832,56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64 468,70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363,86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99,4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65 832,56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63 729,33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2 103,23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96,8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-1 000,00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739,37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ru-RU" sz="28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Кукуштанского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97668727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noProof="0" dirty="0" err="1" smtClean="0">
                <a:solidFill>
                  <a:srgbClr val="000000"/>
                </a:solidFill>
                <a:latin typeface="Times New Roman" pitchFamily="18" charset="0"/>
              </a:rPr>
              <a:t>Кукуштанского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4637167"/>
            <a:ext cx="1021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+11,6%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02642439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703101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2481590" y="4941167"/>
            <a:ext cx="758133" cy="5040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43,9 %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212976"/>
            <a:ext cx="827963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47,4 %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5978558"/>
            <a:ext cx="683947" cy="33076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1,6 %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517232"/>
            <a:ext cx="683947" cy="44272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20,5 %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4293096"/>
            <a:ext cx="683947" cy="50405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37,6 %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2708920"/>
            <a:ext cx="683947" cy="79208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40,3 %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78558"/>
            <a:ext cx="683947" cy="3307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prstClr val="black"/>
                </a:solidFill>
              </a:rPr>
              <a:t>1</a:t>
            </a:r>
            <a:r>
              <a:rPr lang="ru-RU" sz="1200" smtClean="0">
                <a:solidFill>
                  <a:prstClr val="black"/>
                </a:solidFill>
              </a:rPr>
              <a:t>,0</a:t>
            </a:r>
            <a:r>
              <a:rPr lang="ru-RU" sz="1600" smtClean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Кукуштанского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481590" y="5815944"/>
            <a:ext cx="758133" cy="23600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prstClr val="black"/>
                </a:solidFill>
              </a:rPr>
              <a:t>7,8 %</a:t>
            </a:r>
            <a:endParaRPr lang="ru-RU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kern="0" dirty="0" err="1" smtClean="0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  <a:t>Кукуштанского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54716832"/>
              </p:ext>
            </p:extLst>
          </p:nvPr>
        </p:nvGraphicFramePr>
        <p:xfrm>
          <a:off x="178830" y="908720"/>
          <a:ext cx="8823056" cy="5835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Кукуштанского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39358810"/>
              </p:ext>
            </p:extLst>
          </p:nvPr>
        </p:nvGraphicFramePr>
        <p:xfrm>
          <a:off x="395536" y="1556795"/>
          <a:ext cx="8568953" cy="4633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793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9 600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9 509</a:t>
                      </a: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0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3 940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10 663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27 756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12 764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12 764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65 832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63 729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2103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23607503"/>
              </p:ext>
            </p:extLst>
          </p:nvPr>
        </p:nvGraphicFramePr>
        <p:xfrm>
          <a:off x="107504" y="1052736"/>
          <a:ext cx="8928991" cy="547260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76064"/>
                <a:gridCol w="4248472"/>
                <a:gridCol w="936104"/>
                <a:gridCol w="881344"/>
                <a:gridCol w="811798"/>
                <a:gridCol w="737998"/>
                <a:gridCol w="737211"/>
              </a:tblGrid>
              <a:tr h="737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6722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17 012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17 012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26,7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202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29 809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27 795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43,6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2014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82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386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5 766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5 684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8762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12 764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12 764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350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350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65 832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63 729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2103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96,8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659627"/>
              </p:ext>
            </p:extLst>
          </p:nvPr>
        </p:nvGraphicFramePr>
        <p:xfrm>
          <a:off x="107504" y="1196751"/>
          <a:ext cx="8784208" cy="515853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12 763,9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12 763,9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18 684,9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17 238,4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92,3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16 676,4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16 243,9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565,0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564,7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931,5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9 841,3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 и территории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019,3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3 983,1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городской среды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748,2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667,0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89,1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63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/>
                        </a:rPr>
                        <a:t> 389,2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61 302,3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96,7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839827"/>
              </p:ext>
            </p:extLst>
          </p:nvPr>
        </p:nvGraphicFramePr>
        <p:xfrm>
          <a:off x="395537" y="1268760"/>
          <a:ext cx="8640958" cy="5217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8134"/>
                <a:gridCol w="1107815"/>
                <a:gridCol w="1339818"/>
                <a:gridCol w="1106845"/>
                <a:gridCol w="1098346"/>
              </a:tblGrid>
              <a:tr h="1700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2979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  <a:tr h="11918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Кукуштанского сельского поселения от 15.12.2021 № 58 "О бюджете Кукуштанского сельского поселения на 2022 год и на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1644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Кукуштанского сельского поселения от 22.08.2022 № 34 "О внесении изменений в решение № 58 от 15.12.2021 "О бюджете Кукуштанского сельского поселения на 2022 год и на плановый период 2023 и 2024 годов"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-106,00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35054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10452</TotalTime>
  <Words>554</Words>
  <Application>Microsoft Office PowerPoint</Application>
  <PresentationFormat>Экран (4:3)</PresentationFormat>
  <Paragraphs>223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Кукуштанского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602</cp:revision>
  <cp:lastPrinted>2023-03-20T04:51:27Z</cp:lastPrinted>
  <dcterms:created xsi:type="dcterms:W3CDTF">2018-04-12T10:07:47Z</dcterms:created>
  <dcterms:modified xsi:type="dcterms:W3CDTF">2023-04-28T04:51:18Z</dcterms:modified>
</cp:coreProperties>
</file>